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350" r:id="rId3"/>
    <p:sldId id="346" r:id="rId4"/>
    <p:sldId id="347" r:id="rId5"/>
    <p:sldId id="348" r:id="rId6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482B146F-4449-4681-862A-06326229A440}" type="datetime1">
              <a:rPr lang="en-US" smtClean="0"/>
              <a:t>5/10/2015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CA03BC25-3DB3-448F-B8FF-72A3E0473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74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29DAD9A1-8FC4-491B-9D30-F4C797BC62C7}" type="datetime1">
              <a:rPr lang="en-US" smtClean="0"/>
              <a:t>5/10/2015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AE67A71D-3E81-4939-98EC-8FDADF6CD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59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AA568F5-8E95-4EF6-A096-2D89FD26090C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DDD49-25CC-4797-A599-3109277308FF}" type="slidenum">
              <a:rPr lang="en-US"/>
              <a:pPr/>
              <a:t>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58460-18F7-439C-8452-51613DD11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A0C5-8448-44E1-AB70-FA4324693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BC676-1D3E-4844-8BD5-E6D9CC278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460-18F7-439C-8452-51613DD11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D710-8B3D-4B77-980A-D4E026277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9145-1284-4F2B-BD9F-42C5FD810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77D-0438-45CC-9852-5210EB51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95E8-C17E-4893-9EAA-F8EF6E73F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F89A-6713-4AA2-952B-A42967830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A7BC-2753-4B60-9DBE-3833A79C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D03AE-1E6E-487A-AFF4-2E6A8CFED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7B0BA1-3DAE-43A3-8FF8-7197F7661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A0C5-8448-44E1-AB70-FA432469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C676-1D3E-4844-8BD5-E6D9CC278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D710-8B3D-4B77-980A-D4E026277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09145-1284-4F2B-BD9F-42C5FD810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D77D-0438-45CC-9852-5210EB510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395E8-C17E-4893-9EAA-F8EF6E73F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F89A-6713-4AA2-952B-A42967830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A7BC-2753-4B60-9DBE-3833A79CC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B0BA1-3DAE-43A3-8FF8-7197F7661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96B2B9-A149-49E9-9BE3-D986FA2AAA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6B2B9-A149-49E9-9BE3-D986FA2AAA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.abcc.ncifcrf.gov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Annotation with </a:t>
            </a:r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SPH 247</a:t>
            </a:r>
            <a:endParaRPr lang="en-US" dirty="0"/>
          </a:p>
          <a:p>
            <a:r>
              <a:rPr lang="en-US" dirty="0"/>
              <a:t>Statistical Analysis of</a:t>
            </a:r>
          </a:p>
          <a:p>
            <a:r>
              <a:rPr lang="en-US" dirty="0"/>
              <a:t>Laboratory Data</a:t>
            </a:r>
          </a:p>
        </p:txBody>
      </p:sp>
    </p:spTree>
    <p:extLst>
      <p:ext uri="{BB962C8B-B14F-4D97-AF65-F5344CB8AC3E}">
        <p14:creationId xmlns:p14="http://schemas.microsoft.com/office/powerpoint/2010/main" val="3610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DAVID Bioinformatics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tools for functional annotation including enrichment and gene classification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Nature Protocols paper describing the methods is available and on the website</a:t>
            </a:r>
          </a:p>
          <a:p>
            <a:r>
              <a:rPr lang="en-US" dirty="0">
                <a:hlinkClick r:id="rId2"/>
              </a:rPr>
              <a:t>http://david.abcc.ncifcrf.gov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However, annotations are not up to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9144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dge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DGEList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(counts=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count.data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genes=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rownames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count.data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), group=strain)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dge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calcNormFactors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dge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design2 &lt;-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model.matrix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(~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exp.num+strain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v2 &lt;-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voom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dge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design2, plot = TRUE)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fit2 &lt;-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lmFit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(v2, design2)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fit2 &lt;-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eBayes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(fit2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pv2 &lt;- fit2$p.value[,4]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pv2.adj &lt;-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p.adjust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(pv2,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gene.background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rown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ames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count.data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sig.genes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gene.background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[pv2.adj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 .05]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sig.genes,"sig.genes.txt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gene.background,"gene.background.txt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DAVID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Upload list of significant probes</a:t>
            </a:r>
          </a:p>
          <a:p>
            <a:r>
              <a:rPr lang="en-US" dirty="0" smtClean="0"/>
              <a:t>Identify type of identifier</a:t>
            </a:r>
          </a:p>
          <a:p>
            <a:r>
              <a:rPr lang="en-US" dirty="0" smtClean="0"/>
              <a:t>Identify species</a:t>
            </a:r>
          </a:p>
          <a:p>
            <a:r>
              <a:rPr lang="en-US" dirty="0" smtClean="0"/>
              <a:t>Upload list of background probes, which is all the probes </a:t>
            </a:r>
            <a:r>
              <a:rPr lang="en-US" dirty="0" smtClean="0"/>
              <a:t>in the list</a:t>
            </a:r>
            <a:endParaRPr lang="en-US" dirty="0" smtClean="0"/>
          </a:p>
          <a:p>
            <a:r>
              <a:rPr lang="en-US" dirty="0" smtClean="0"/>
              <a:t>Use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03AE-1E6E-487A-AFF4-2E6A8CFED8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188</Words>
  <Application>Microsoft Office PowerPoint</Application>
  <PresentationFormat>Letter Paper (8.5x11 in)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Constantia</vt:lpstr>
      <vt:lpstr>Courier New</vt:lpstr>
      <vt:lpstr>Times New Roman</vt:lpstr>
      <vt:lpstr>Wingdings 2</vt:lpstr>
      <vt:lpstr>Custom Design</vt:lpstr>
      <vt:lpstr>Flow</vt:lpstr>
      <vt:lpstr>Annotation with DAVID</vt:lpstr>
      <vt:lpstr>DAVID Bioinformatics Resources</vt:lpstr>
      <vt:lpstr>PowerPoint Presentation</vt:lpstr>
      <vt:lpstr>Using DAVID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87</cp:revision>
  <cp:lastPrinted>1998-10-01T03:37:39Z</cp:lastPrinted>
  <dcterms:created xsi:type="dcterms:W3CDTF">1998-09-24T18:03:49Z</dcterms:created>
  <dcterms:modified xsi:type="dcterms:W3CDTF">2015-05-10T23:11:07Z</dcterms:modified>
</cp:coreProperties>
</file>